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ys Jones" userId="cc20533d-d37c-4ef1-8864-50fe1861beeb" providerId="ADAL" clId="{513A6A8E-03E3-48FB-B93F-F779A39A3E61}"/>
    <pc:docChg chg="custSel modSld">
      <pc:chgData name="Carys Jones" userId="cc20533d-d37c-4ef1-8864-50fe1861beeb" providerId="ADAL" clId="{513A6A8E-03E3-48FB-B93F-F779A39A3E61}" dt="2021-01-29T17:50:27.690" v="20" actId="20577"/>
      <pc:docMkLst>
        <pc:docMk/>
      </pc:docMkLst>
      <pc:sldChg chg="modSp mod">
        <pc:chgData name="Carys Jones" userId="cc20533d-d37c-4ef1-8864-50fe1861beeb" providerId="ADAL" clId="{513A6A8E-03E3-48FB-B93F-F779A39A3E61}" dt="2021-01-29T17:50:27.690" v="20" actId="20577"/>
        <pc:sldMkLst>
          <pc:docMk/>
          <pc:sldMk cId="1165785478" sldId="257"/>
        </pc:sldMkLst>
        <pc:spChg chg="mod">
          <ac:chgData name="Carys Jones" userId="cc20533d-d37c-4ef1-8864-50fe1861beeb" providerId="ADAL" clId="{513A6A8E-03E3-48FB-B93F-F779A39A3E61}" dt="2021-01-29T17:50:27.690" v="20" actId="20577"/>
          <ac:spMkLst>
            <pc:docMk/>
            <pc:sldMk cId="1165785478" sldId="257"/>
            <ac:spMk id="2" creationId="{2F84DAAE-7E57-4FD5-8CDC-6844DEDB7486}"/>
          </ac:spMkLst>
        </pc:spChg>
      </pc:sldChg>
    </pc:docChg>
  </pc:docChgLst>
  <pc:docChgLst>
    <pc:chgData name="Chriselda Amoako" userId="S::14camoako@clapgateprimaryschool.org::874fb5ec-52db-4126-9977-e56bef66543c" providerId="AD" clId="Web-{14D419EE-EB28-4974-8639-E919D14A255E}"/>
    <pc:docChg chg="modSld">
      <pc:chgData name="Chriselda Amoako" userId="S::14camoako@clapgateprimaryschool.org::874fb5ec-52db-4126-9977-e56bef66543c" providerId="AD" clId="Web-{14D419EE-EB28-4974-8639-E919D14A255E}" dt="2021-01-28T15:10:25.382" v="14" actId="20577"/>
      <pc:docMkLst>
        <pc:docMk/>
      </pc:docMkLst>
      <pc:sldChg chg="modSp">
        <pc:chgData name="Chriselda Amoako" userId="S::14camoako@clapgateprimaryschool.org::874fb5ec-52db-4126-9977-e56bef66543c" providerId="AD" clId="Web-{14D419EE-EB28-4974-8639-E919D14A255E}" dt="2021-01-28T15:10:25.382" v="14" actId="20577"/>
        <pc:sldMkLst>
          <pc:docMk/>
          <pc:sldMk cId="1165785478" sldId="257"/>
        </pc:sldMkLst>
        <pc:spChg chg="mod">
          <ac:chgData name="Chriselda Amoako" userId="S::14camoako@clapgateprimaryschool.org::874fb5ec-52db-4126-9977-e56bef66543c" providerId="AD" clId="Web-{14D419EE-EB28-4974-8639-E919D14A255E}" dt="2021-01-28T15:10:25.382" v="14" actId="20577"/>
          <ac:spMkLst>
            <pc:docMk/>
            <pc:sldMk cId="1165785478" sldId="257"/>
            <ac:spMk id="2" creationId="{2F84DAAE-7E57-4FD5-8CDC-6844DEDB7486}"/>
          </ac:spMkLst>
        </pc:spChg>
      </pc:sldChg>
    </pc:docChg>
  </pc:docChgLst>
  <pc:docChgLst>
    <pc:chgData name="Chriselda Amoako" userId="S::14camoako@clapgateprimaryschool.org::874fb5ec-52db-4126-9977-e56bef66543c" providerId="AD" clId="Web-{1856EE7B-7F18-4419-8D10-722341943DD7}"/>
    <pc:docChg chg="modSld">
      <pc:chgData name="Chriselda Amoako" userId="S::14camoako@clapgateprimaryschool.org::874fb5ec-52db-4126-9977-e56bef66543c" providerId="AD" clId="Web-{1856EE7B-7F18-4419-8D10-722341943DD7}" dt="2021-01-28T15:03:12.637" v="3" actId="20577"/>
      <pc:docMkLst>
        <pc:docMk/>
      </pc:docMkLst>
      <pc:sldChg chg="modSp">
        <pc:chgData name="Chriselda Amoako" userId="S::14camoako@clapgateprimaryschool.org::874fb5ec-52db-4126-9977-e56bef66543c" providerId="AD" clId="Web-{1856EE7B-7F18-4419-8D10-722341943DD7}" dt="2021-01-28T15:03:12.637" v="3" actId="20577"/>
        <pc:sldMkLst>
          <pc:docMk/>
          <pc:sldMk cId="1165785478" sldId="257"/>
        </pc:sldMkLst>
        <pc:spChg chg="mod">
          <ac:chgData name="Chriselda Amoako" userId="S::14camoako@clapgateprimaryschool.org::874fb5ec-52db-4126-9977-e56bef66543c" providerId="AD" clId="Web-{1856EE7B-7F18-4419-8D10-722341943DD7}" dt="2021-01-28T15:03:12.637" v="3" actId="20577"/>
          <ac:spMkLst>
            <pc:docMk/>
            <pc:sldMk cId="1165785478" sldId="257"/>
            <ac:spMk id="2" creationId="{2F84DAAE-7E57-4FD5-8CDC-6844DEDB7486}"/>
          </ac:spMkLst>
        </pc:spChg>
      </pc:sldChg>
    </pc:docChg>
  </pc:docChgLst>
  <pc:docChgLst>
    <pc:chgData name="Chriselda Amoako" userId="S::14camoako@clapgateprimaryschool.org::874fb5ec-52db-4126-9977-e56bef66543c" providerId="AD" clId="Web-{6C7375F3-2571-4329-98C8-092AFECBAE82}"/>
    <pc:docChg chg="modSld">
      <pc:chgData name="Chriselda Amoako" userId="S::14camoako@clapgateprimaryschool.org::874fb5ec-52db-4126-9977-e56bef66543c" providerId="AD" clId="Web-{6C7375F3-2571-4329-98C8-092AFECBAE82}" dt="2021-01-28T15:37:03.644" v="70" actId="20577"/>
      <pc:docMkLst>
        <pc:docMk/>
      </pc:docMkLst>
      <pc:sldChg chg="modSp">
        <pc:chgData name="Chriselda Amoako" userId="S::14camoako@clapgateprimaryschool.org::874fb5ec-52db-4126-9977-e56bef66543c" providerId="AD" clId="Web-{6C7375F3-2571-4329-98C8-092AFECBAE82}" dt="2021-01-28T15:37:03.644" v="70" actId="20577"/>
        <pc:sldMkLst>
          <pc:docMk/>
          <pc:sldMk cId="1165785478" sldId="257"/>
        </pc:sldMkLst>
        <pc:spChg chg="mod">
          <ac:chgData name="Chriselda Amoako" userId="S::14camoako@clapgateprimaryschool.org::874fb5ec-52db-4126-9977-e56bef66543c" providerId="AD" clId="Web-{6C7375F3-2571-4329-98C8-092AFECBAE82}" dt="2021-01-28T15:37:03.644" v="70" actId="20577"/>
          <ac:spMkLst>
            <pc:docMk/>
            <pc:sldMk cId="1165785478" sldId="257"/>
            <ac:spMk id="2" creationId="{2F84DAAE-7E57-4FD5-8CDC-6844DEDB7486}"/>
          </ac:spMkLst>
        </pc:spChg>
      </pc:sldChg>
    </pc:docChg>
  </pc:docChgLst>
  <pc:docChgLst>
    <pc:chgData name="Chriselda Amoako" userId="S::14camoako@clapgateprimaryschool.org::874fb5ec-52db-4126-9977-e56bef66543c" providerId="AD" clId="Web-{E177ABD9-F7AD-404A-A1CD-AA0F86043070}"/>
    <pc:docChg chg="addSld modSld">
      <pc:chgData name="Chriselda Amoako" userId="S::14camoako@clapgateprimaryschool.org::874fb5ec-52db-4126-9977-e56bef66543c" providerId="AD" clId="Web-{E177ABD9-F7AD-404A-A1CD-AA0F86043070}" dt="2021-01-28T14:55:35.301" v="9"/>
      <pc:docMkLst>
        <pc:docMk/>
      </pc:docMkLst>
      <pc:sldChg chg="addSp modSp mod setBg addAnim setClrOvrMap">
        <pc:chgData name="Chriselda Amoako" userId="S::14camoako@clapgateprimaryschool.org::874fb5ec-52db-4126-9977-e56bef66543c" providerId="AD" clId="Web-{E177ABD9-F7AD-404A-A1CD-AA0F86043070}" dt="2021-01-28T14:55:35.301" v="9"/>
        <pc:sldMkLst>
          <pc:docMk/>
          <pc:sldMk cId="109857222" sldId="256"/>
        </pc:sldMkLst>
        <pc:spChg chg="mod">
          <ac:chgData name="Chriselda Amoako" userId="S::14camoako@clapgateprimaryschool.org::874fb5ec-52db-4126-9977-e56bef66543c" providerId="AD" clId="Web-{E177ABD9-F7AD-404A-A1CD-AA0F86043070}" dt="2021-01-28T14:55:35.301" v="8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hriselda Amoako" userId="S::14camoako@clapgateprimaryschool.org::874fb5ec-52db-4126-9977-e56bef66543c" providerId="AD" clId="Web-{E177ABD9-F7AD-404A-A1CD-AA0F86043070}" dt="2021-01-28T14:55:35.301" v="8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Chriselda Amoako" userId="S::14camoako@clapgateprimaryschool.org::874fb5ec-52db-4126-9977-e56bef66543c" providerId="AD" clId="Web-{E177ABD9-F7AD-404A-A1CD-AA0F86043070}" dt="2021-01-28T14:55:35.301" v="8"/>
          <ac:spMkLst>
            <pc:docMk/>
            <pc:sldMk cId="109857222" sldId="256"/>
            <ac:spMk id="9" creationId="{E49CC64F-7275-4E33-961B-0C5CDC439875}"/>
          </ac:spMkLst>
        </pc:spChg>
        <pc:picChg chg="add">
          <ac:chgData name="Chriselda Amoako" userId="S::14camoako@clapgateprimaryschool.org::874fb5ec-52db-4126-9977-e56bef66543c" providerId="AD" clId="Web-{E177ABD9-F7AD-404A-A1CD-AA0F86043070}" dt="2021-01-28T14:55:35.301" v="8"/>
          <ac:picMkLst>
            <pc:docMk/>
            <pc:sldMk cId="109857222" sldId="256"/>
            <ac:picMk id="5" creationId="{5AEB8D33-8ECB-42DD-8B0A-4F1D3D608A67}"/>
          </ac:picMkLst>
        </pc:picChg>
      </pc:sldChg>
      <pc:sldChg chg="new">
        <pc:chgData name="Chriselda Amoako" userId="S::14camoako@clapgateprimaryschool.org::874fb5ec-52db-4126-9977-e56bef66543c" providerId="AD" clId="Web-{E177ABD9-F7AD-404A-A1CD-AA0F86043070}" dt="2021-01-28T14:54:30.222" v="7"/>
        <pc:sldMkLst>
          <pc:docMk/>
          <pc:sldMk cId="1165785478" sldId="257"/>
        </pc:sldMkLst>
      </pc:sldChg>
    </pc:docChg>
  </pc:docChgLst>
  <pc:docChgLst>
    <pc:chgData clId="Web-{6C7375F3-2571-4329-98C8-092AFECBAE82}"/>
    <pc:docChg chg="modSld">
      <pc:chgData name="" userId="" providerId="" clId="Web-{6C7375F3-2571-4329-98C8-092AFECBAE82}" dt="2021-01-28T15:35:05.532" v="1" actId="20577"/>
      <pc:docMkLst>
        <pc:docMk/>
      </pc:docMkLst>
      <pc:sldChg chg="modSp">
        <pc:chgData name="" userId="" providerId="" clId="Web-{6C7375F3-2571-4329-98C8-092AFECBAE82}" dt="2021-01-28T15:35:05.532" v="1" actId="20577"/>
        <pc:sldMkLst>
          <pc:docMk/>
          <pc:sldMk cId="1165785478" sldId="257"/>
        </pc:sldMkLst>
        <pc:spChg chg="mod">
          <ac:chgData name="" userId="" providerId="" clId="Web-{6C7375F3-2571-4329-98C8-092AFECBAE82}" dt="2021-01-28T15:35:05.532" v="1" actId="20577"/>
          <ac:spMkLst>
            <pc:docMk/>
            <pc:sldMk cId="1165785478" sldId="257"/>
            <ac:spMk id="2" creationId="{2F84DAAE-7E57-4FD5-8CDC-6844DEDB74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400">
                <a:cs typeface="Calibri Light"/>
              </a:rPr>
              <a:t>Mutual respect</a:t>
            </a:r>
            <a:endParaRPr lang="en-GB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000">
                <a:cs typeface="Calibri"/>
              </a:rPr>
              <a:t>By Chriselda Amoako</a:t>
            </a:r>
            <a:endParaRPr lang="en-GB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roup of multi coloured wooden stick figures">
            <a:extLst>
              <a:ext uri="{FF2B5EF4-FFF2-40B4-BE49-F238E27FC236}">
                <a16:creationId xmlns:a16="http://schemas.microsoft.com/office/drawing/2014/main" id="{5AEB8D33-8ECB-42DD-8B0A-4F1D3D608A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78" r="17269" b="9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DAAE-7E57-4FD5-8CDC-6844DEDB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6214"/>
          </a:xfrm>
        </p:spPr>
        <p:txBody>
          <a:bodyPr>
            <a:normAutofit/>
          </a:bodyPr>
          <a:lstStyle/>
          <a:p>
            <a:r>
              <a:rPr lang="en-GB" dirty="0">
                <a:cs typeface="Calibri Light"/>
              </a:rPr>
              <a:t>What is  mutual respect?                                                                                                                         </a:t>
            </a: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Mutual respect is understanding that not everyone has the same beliefs 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8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D08C57C120C43A7EB3ADB620D3106" ma:contentTypeVersion="7" ma:contentTypeDescription="Create a new document." ma:contentTypeScope="" ma:versionID="4e816eb3bc747e4f0ca54c6b5cc04602">
  <xsd:schema xmlns:xsd="http://www.w3.org/2001/XMLSchema" xmlns:xs="http://www.w3.org/2001/XMLSchema" xmlns:p="http://schemas.microsoft.com/office/2006/metadata/properties" xmlns:ns2="c5ce1869-347e-4678-9698-97fe89019026" targetNamespace="http://schemas.microsoft.com/office/2006/metadata/properties" ma:root="true" ma:fieldsID="c13cf9271878278bb0cc0e40dcf6d373" ns2:_="">
    <xsd:import namespace="c5ce1869-347e-4678-9698-97fe890190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e1869-347e-4678-9698-97fe89019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7578F2-AD78-4AC7-9217-F1817E4CE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e1869-347e-4678-9698-97fe89019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B515E0-F5A5-45A9-BEA5-D67EDB6C7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CA0F7D-2CD8-4534-83FC-E81D672C9D1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Mutual respect</vt:lpstr>
      <vt:lpstr>What is  mutual respect?                                                                                                                          Mutual respect is understanding that not everyone has the same beliefs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Carys Jones</cp:lastModifiedBy>
  <cp:revision>29</cp:revision>
  <dcterms:created xsi:type="dcterms:W3CDTF">2021-01-28T14:52:40Z</dcterms:created>
  <dcterms:modified xsi:type="dcterms:W3CDTF">2021-01-29T17:50:36Z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0x010100065D08C57C120C43A7EB3ADB620D3106</vt:lpwstr>
  </property>
</Properties>
</file>