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6858000" cy="9906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382" y="6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26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315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47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47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54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30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56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6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56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6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24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EE3D0-8678-4955-B9AD-51D398F0A72A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20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201" y="1797623"/>
            <a:ext cx="1808068" cy="1797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>
                <a:latin typeface="Comic Sans MS" panose="030F0702030302020204" pitchFamily="66" charset="0"/>
              </a:rPr>
              <a:t>Phonics Homework</a:t>
            </a:r>
            <a:br>
              <a:rPr lang="en-GB" sz="1600" dirty="0">
                <a:latin typeface="Comic Sans MS" panose="030F0702030302020204" pitchFamily="66" charset="0"/>
              </a:rPr>
            </a:br>
            <a:r>
              <a:rPr lang="en-GB" sz="1600" dirty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play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say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may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day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92D050"/>
                </a:solidFill>
                <a:latin typeface="NTPreCursivefk" panose="03000400000000000000" pitchFamily="66" charset="0"/>
              </a:rPr>
              <a:t>Real Words</a:t>
            </a:r>
          </a:p>
          <a:p>
            <a:endParaRPr lang="en-GB" b="1" dirty="0"/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solidFill>
                <a:schemeClr val="tx1"/>
              </a:solidFill>
              <a:latin typeface="NTPreCursivefk" panose="03000400000000000000" pitchFamily="66" charset="0"/>
            </a:endParaRPr>
          </a:p>
          <a:p>
            <a:pPr algn="ctr"/>
            <a:endParaRPr lang="en-GB" sz="6000" dirty="0">
              <a:solidFill>
                <a:schemeClr val="tx1"/>
              </a:solidFill>
              <a:latin typeface="NTPreCursivefk" panose="03000400000000000000" pitchFamily="66" charset="0"/>
            </a:endParaRPr>
          </a:p>
          <a:p>
            <a:pPr algn="ctr"/>
            <a:endParaRPr lang="en-GB" dirty="0">
              <a:solidFill>
                <a:srgbClr val="92D050"/>
              </a:solidFill>
              <a:latin typeface="NTPreCursivefk" panose="03000400000000000000" pitchFamily="66" charset="0"/>
            </a:endParaRPr>
          </a:p>
          <a:p>
            <a:pPr algn="ctr"/>
            <a:endParaRPr lang="en-GB" dirty="0">
              <a:solidFill>
                <a:srgbClr val="92D050"/>
              </a:solidFill>
              <a:latin typeface="NTPreCursivefk" panose="03000400000000000000" pitchFamily="66" charset="0"/>
            </a:endParaRPr>
          </a:p>
          <a:p>
            <a:pPr algn="ctr"/>
            <a:endParaRPr lang="en-GB" dirty="0">
              <a:solidFill>
                <a:srgbClr val="92D050"/>
              </a:solidFill>
              <a:latin typeface="NTPreCursivefk" panose="03000400000000000000" pitchFamily="66" charset="0"/>
            </a:endParaRPr>
          </a:p>
          <a:p>
            <a:pPr algn="ctr"/>
            <a:endParaRPr lang="en-GB" dirty="0">
              <a:solidFill>
                <a:srgbClr val="92D050"/>
              </a:solidFill>
              <a:latin typeface="NTPreCursivefk" panose="03000400000000000000" pitchFamily="66" charset="0"/>
            </a:endParaRPr>
          </a:p>
          <a:p>
            <a:pPr algn="ctr"/>
            <a:endParaRPr lang="en-GB" dirty="0">
              <a:solidFill>
                <a:srgbClr val="92D050"/>
              </a:solidFill>
              <a:latin typeface="NTPreCursivefk" panose="03000400000000000000" pitchFamily="66" charset="0"/>
            </a:endParaRPr>
          </a:p>
          <a:p>
            <a:pPr algn="ctr"/>
            <a:endParaRPr lang="en-GB" dirty="0">
              <a:solidFill>
                <a:srgbClr val="92D050"/>
              </a:solidFill>
              <a:latin typeface="NTPreCursivefk" panose="03000400000000000000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92D050"/>
                </a:solidFill>
                <a:latin typeface="NTPreCursivefk" panose="03000400000000000000" pitchFamily="66" charset="0"/>
              </a:rPr>
              <a:t>Alien Words</a:t>
            </a:r>
          </a:p>
          <a:p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8201" y="1640632"/>
            <a:ext cx="20574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17" y="5169024"/>
            <a:ext cx="5777111" cy="426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27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Homework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girl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swirl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whirl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twirl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618933"/>
            <a:ext cx="21621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09" y="5147494"/>
            <a:ext cx="6165727" cy="426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Homework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64903" y="1364678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out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loud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proud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shout</a:t>
            </a:r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613456"/>
            <a:ext cx="21717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90" y="5178473"/>
            <a:ext cx="6110486" cy="404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Homework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toy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boy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ahoy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annoy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" y="1640632"/>
            <a:ext cx="242689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94" y="5153707"/>
            <a:ext cx="5636242" cy="409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>
                <a:latin typeface="Comic Sans MS" panose="030F0702030302020204" pitchFamily="66" charset="0"/>
              </a:rPr>
              <a:t>Phonics Homework</a:t>
            </a:r>
            <a:br>
              <a:rPr lang="en-GB" sz="1600" dirty="0">
                <a:latin typeface="Comic Sans MS" panose="030F0702030302020204" pitchFamily="66" charset="0"/>
              </a:rPr>
            </a:br>
            <a:r>
              <a:rPr lang="en-GB" sz="1600" dirty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64904" y="1317466"/>
            <a:ext cx="4104456" cy="3599529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see</a:t>
            </a:r>
          </a:p>
          <a:p>
            <a:pPr algn="ctr"/>
            <a:r>
              <a:rPr lang="en-GB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meet</a:t>
            </a:r>
          </a:p>
          <a:p>
            <a:pPr algn="ctr"/>
            <a:r>
              <a:rPr lang="en-GB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keep</a:t>
            </a:r>
          </a:p>
          <a:p>
            <a:pPr algn="ctr"/>
            <a:r>
              <a:rPr lang="en-GB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greet</a:t>
            </a:r>
          </a:p>
          <a:p>
            <a:pPr algn="ctr"/>
            <a:endParaRPr lang="en-GB" sz="16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600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935125"/>
            <a:ext cx="21526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69" y="5031085"/>
            <a:ext cx="6041951" cy="43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15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Homework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high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might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fight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sight 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640632"/>
            <a:ext cx="22669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8" y="5070140"/>
            <a:ext cx="5904518" cy="426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15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Homework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82911" y="1230414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blow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snow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flow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throw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590804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3" y="5188308"/>
            <a:ext cx="6101378" cy="415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Homework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64904" y="1280591"/>
            <a:ext cx="4104456" cy="3780419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zoom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food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choose 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moon</a:t>
            </a:r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24103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48" y="1604645"/>
            <a:ext cx="21717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07" y="5270480"/>
            <a:ext cx="6230801" cy="42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Homework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book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look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shook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took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52" y="1640632"/>
            <a:ext cx="22098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24" y="5199164"/>
            <a:ext cx="6051476" cy="415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Homework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car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star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far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start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666875"/>
            <a:ext cx="21717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95" y="5209330"/>
            <a:ext cx="5921075" cy="398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Homework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fork</a:t>
            </a:r>
          </a:p>
          <a:p>
            <a:pPr algn="ctr"/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short</a:t>
            </a:r>
          </a:p>
          <a:p>
            <a:pPr algn="ctr"/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born</a:t>
            </a:r>
          </a:p>
          <a:p>
            <a:pPr algn="ctr"/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thorn</a:t>
            </a: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39" y="1633776"/>
            <a:ext cx="2332199" cy="238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6" y="5124767"/>
            <a:ext cx="6000353" cy="418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Homework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air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fair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chair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stair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8" y="1609723"/>
            <a:ext cx="2415610" cy="247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15" y="5169381"/>
            <a:ext cx="5996186" cy="414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480</Words>
  <Application>Microsoft Office PowerPoint</Application>
  <PresentationFormat>A4 Paper (210x297 mm)</PresentationFormat>
  <Paragraphs>226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Comic Sans MS</vt:lpstr>
      <vt:lpstr>NTPreCursivefk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Moore</dc:creator>
  <cp:lastModifiedBy>Sadie Procter</cp:lastModifiedBy>
  <cp:revision>8</cp:revision>
  <cp:lastPrinted>2019-05-24T06:54:19Z</cp:lastPrinted>
  <dcterms:created xsi:type="dcterms:W3CDTF">2019-05-24T06:34:22Z</dcterms:created>
  <dcterms:modified xsi:type="dcterms:W3CDTF">2020-11-16T15:32:22Z</dcterms:modified>
</cp:coreProperties>
</file>